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3" r:id="rId17"/>
    <p:sldId id="271" r:id="rId18"/>
    <p:sldId id="275" r:id="rId19"/>
    <p:sldId id="277" r:id="rId20"/>
    <p:sldId id="274" r:id="rId21"/>
    <p:sldId id="272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6943-4BC3-4AB2-908A-A394AFDAAEAB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0E19-ADE5-4917-A412-6D0F8EE9D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immunoglobulin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• Crosses placenta and&#10;provide natural immunity&#10;to foetus and neonate at&#10;birth&#10;• Acts against bacteria and&#10;viruses by ops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ub classes of Ig G&#10;• Ig G1, Ig G2, Ig G3, Ig G4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ological function of subclasses&#10;• IgG1, IgG3, IgG4 – cross placenta and&#10;protect foetus&#10;• IgG3 activates complement&#10;• Ig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munoglobulin A (Ig A)&#10;• Constitutes 10-15 % of&#10;total immunoglobulins&#10;• Present in milk, saliva,&#10;tears, mucous of&#10;respi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mation of secretory Ig A&#10;• Dimeric Ig A binds to the&#10;receptor on the surface of the&#10;epithelial cells -endocytosed&#10;and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unctions&#10;&#10;• Provides local immunity.&#10;• Secretory Ig A binds to surface antigens of microorganism&#10;and prevent its attachm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munoglobulin M (Ig M)&#10;• Accounts for 5-10% of&#10;total serum proteins&#10;• Polymer of five monomeric&#10;units (pentamer)&#10;• Held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• Most of IgM (80%) present intravascularly&#10;• Present in low concentration in intercellular tissue&#10;fluids&#10;• Cannot cross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unctions&#10;• It agglutinates bacteria&#10;• Activates complement by classical&#10;pathway&#10;• Causes opsonization and immune&#10;heamoly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munoglobulin E (Ig E)&#10;• Structure is similar to Ig G&#10;• Has 4 constant region&#10;domains.&#10;• Mol. Wt. 1,90,000&#10;• Half life: 2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tibody-Structure-and-Fun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• Produced in the lining of respiratory and&#10;intestinal tract&#10;• Known as reagin antibody&#10;• Does not activate complement n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• IgE binds to Fc receptors on&#10;the membrane of blood&#10;basophils and tissue mast&#10;cells.&#10;• When two IgE molecules on&#10;the sur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munoglobulin D (Ig D)&#10;• Structure is similar to IgG&#10;• Serum concentration 30&#10;micrograms per ml&#10;• Constitutes 0.2% of to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ake home message&#10;Role of different immunoglobulin classes&#10;IgG: Protects the body fluids&#10;IgA: Protects the body surfaces&#10;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immunoglobulin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sic structure&#10;•&#10;•&#10;•&#10;•&#10;•&#10;•&#10;•&#10;&#10;Composed of 4 polypeptide&#10;chains.&#10;2 identical light and 2 identical&#10;heavy chains&#10;Linked b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&#10;•&#10;•&#10;•&#10;•&#10;&#10;•&#10;&#10;Heavy chains are structurally&#10;and antigenically distinct for&#10;each class&#10;Each immunoglobulin peptide&#10;chain h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igestion with proteolytic&#10;enzymes&#10;•&#10;•&#10;•&#10;&#10;•&#10;&#10;Papain enzyme&#10;Peptide bonds in the&#10;hinge region are broken&#10;Produces 3 fragm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psin digestion&#10;• Produce a single fragment composed of two Fab&#10;like subunits F(ab)2 binds antigen&#10;• Fc fragment is not 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assification&#10;• Based on structure and antigenic nature of H&#10;chain the immunoglobulins are classified into 5&#10;classes.&#10;• 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munoglobulin G (Ig G)&#10;• Most abundant class in&#10;serum&#10;• Constitutes 80% total&#10;immunoglobulin&#10;• Present in blood, plasma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delll</dc:creator>
  <cp:lastModifiedBy>delll</cp:lastModifiedBy>
  <cp:revision>6</cp:revision>
  <dcterms:created xsi:type="dcterms:W3CDTF">2020-03-16T08:31:44Z</dcterms:created>
  <dcterms:modified xsi:type="dcterms:W3CDTF">2020-03-20T08:01:40Z</dcterms:modified>
</cp:coreProperties>
</file>