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8" r:id="rId2"/>
    <p:sldId id="324" r:id="rId3"/>
    <p:sldId id="35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BE7039-8B59-4222-B57D-8689B1BA0058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857583-486C-4FE9-A561-134983C61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629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Biochips</a:t>
            </a:r>
            <a:endParaRPr lang="en-I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7162800" cy="2286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2400" u="sn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2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Presented by</a:t>
            </a:r>
          </a:p>
          <a:p>
            <a:pPr algn="ctr"/>
            <a:r>
              <a:rPr lang="en-US" sz="2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Dr. Ms. Sandhya D. Tambekar </a:t>
            </a:r>
          </a:p>
          <a:p>
            <a:pPr algn="ctr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Assistant Professor in Microbiology,</a:t>
            </a:r>
          </a:p>
          <a:p>
            <a:pPr algn="ctr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Dhote Bandhu Science College, </a:t>
            </a:r>
          </a:p>
          <a:p>
            <a:pPr algn="ctr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Gondia - 441614</a:t>
            </a:r>
          </a:p>
          <a:p>
            <a:endParaRPr lang="en-IN" sz="1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PLANT&#10;&#10;The biochip is inserted into the subject with a&#10;hypodermic syringe. Injection is safe and&#10;simple,comparable to 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5865"/>
            <a:ext cx="8552057" cy="636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WORKING OF BIOCHIPS&#10;The reader generates a low-power electromagnetic&#10;field via radio signals&#10;&#10;Implanted biochip gets acti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36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APPLICATIONS&#10;With a biochip tracing of a person/animal&#10;anywhere in the world is possible&#10;A biochip can store and update f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02644" cy="645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MEDICAL IMPLEMENTATION&#10;OF BIOCHIPS&#10;Biochip as Glucose Detector&#10;Biochip as an Blood Pressure sensor&#10;Biochip as Oxygen sens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3844"/>
            <a:ext cx="8501468" cy="632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ADVANTAGES&#10;TO RESCUE THE SICK.&#10;TO IDENTIFY PERSON UNIQUELY.&#10;IN MONITORING HEALTH CONDITIONOFINDIVIDUALS&#10;IN WHICH THEY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8678"/>
            <a:ext cx="8534400" cy="629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DISADVANTAGES&#10;THEY RAISE CRITICAL ISSUESOF&#10;PERSONAL PRIVACY.&#10;THEY MARK THE END OF HUMAN FREEDOM AND&#10;DIGNITY.&#10;THEY MAY NO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5807" cy="6401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FUTURE OF BIOCHIPS&#10;If people feel that they loose their privacy because&#10;of Biochips, they may resist use of it.&#10;But if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2698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ONCLUSION&#10;Biochips are fast, accurate, miniaturized and can be&#10;expected to become economically advantageous&#10;attributes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3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VERVIEW&#10;DEFINITION&#10;HISTORY&#10;BIOCHIP TECHNOLOGY&#10;BIOCHIP ARCHITECTURE&#10;IMPLANT&#10;WORKING&#10;APPLICATION&#10;ADVANTAGES&#10;DISADVANTAGES&#10;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2628"/>
            <a:ext cx="8534400" cy="640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DEFINITION&#10;Bio + Chip = Biochip&#10;Bio: stands for any biological entity eg:&#10;protein,DNA.&#10;Chip: a computer chip.&#10;Biochip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01150" cy="638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EFINITION&#10;Bio + Chip = Biochip&#10;Bio: stands for any biological entity eg:&#10;protein,DNA.&#10;Chip: a computer chip.&#10;Biochip: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ISTORY&#10; The development of biochips has long history&#10;starting with early work on the underlying&#10;sensor technology. A gl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0019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THE BIOCHIP TECHNOLOGY&#10; The biochip system is Radio Frequency&#10;Identification (RFID) system.&#10; The multiple technologies 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02326" cy="6458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 Signal processing: Transduction must be done to&#10;translate the actual sensing event into a format&#10;understandable by a c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4854"/>
            <a:ext cx="8534400" cy="640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BIOCHIP ARCHITECTURE&#10; SIZE: the size of biochips is the size of an&#10;uncooked rice.It ranges from 2 inches to 12 inches.&#10;&#10;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2.Antenna coil-simple, coil of copper wire around a&#10;ferrite or iron core.Receives and sends signals from&#10;the reader.&#10;3.Tu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581"/>
            <a:ext cx="8534400" cy="6407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READER - consists of an &quot;exciter&quot; coil which&#10;&#10;creates an electromagnetic field that,via radio&#10;signals, provides the nec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45813" cy="635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4459</TotalTime>
  <Words>24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Biochips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36</cp:revision>
  <dcterms:created xsi:type="dcterms:W3CDTF">2017-02-04T03:29:29Z</dcterms:created>
  <dcterms:modified xsi:type="dcterms:W3CDTF">2020-03-19T13:20:51Z</dcterms:modified>
</cp:coreProperties>
</file>